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E4CA89E-61B8-44FE-8E9B-0EB9FEA36218}" type="datetimeFigureOut">
              <a:rPr lang="en-NZ"/>
              <a:pPr>
                <a:defRPr/>
              </a:pPr>
              <a:t>17/02/2014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2A9AC4-3C1E-4C3E-BDFF-036040F3B50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4587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9600401-EBB0-478E-A503-F8B3BE239BC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043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058BB4F-ED89-4B6F-AF5E-CC6A5B6F5AB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3106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95C8B0-9587-47B2-89C0-E42EAC584C7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986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7502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2A0602F-AC86-4739-9545-F0E665944C8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8611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798885-9D87-4A0A-9B52-4DA80DA70C2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8559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19E958-1847-43FE-8B57-7A529297C61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2903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190086D-DCFF-4A59-8223-B8A7E23E527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8064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AAC1CD-D5EA-456C-972C-8DDF109269C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0940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F3AED3-1948-47B4-9E8F-72AED5E3F3A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83726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1462B7-E5EE-4E17-9A5D-9EED87D7E97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6006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 said, “Now let me watch my ways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keep my tongue from sin.</a:t>
            </a:r>
            <a:endParaRPr lang="en-NZ" dirty="0"/>
          </a:p>
          <a:p>
            <a:r>
              <a:rPr lang="en-GB" dirty="0"/>
              <a:t>		I’ll put a muzzle on my mouth</a:t>
            </a:r>
            <a:endParaRPr lang="en-NZ" dirty="0"/>
          </a:p>
          <a:p>
            <a:r>
              <a:rPr lang="en-GB" dirty="0"/>
              <a:t>		when I’m with wicked men.”</a:t>
            </a:r>
            <a:endParaRPr lang="en-NZ" dirty="0"/>
          </a:p>
          <a:p>
            <a:r>
              <a:rPr lang="en-GB" dirty="0"/>
              <a:t>	When I was silent and kept still</a:t>
            </a:r>
            <a:endParaRPr lang="en-NZ" dirty="0"/>
          </a:p>
          <a:p>
            <a:r>
              <a:rPr lang="en-GB" dirty="0"/>
              <a:t>		and firmly held my peace,</a:t>
            </a:r>
            <a:endParaRPr lang="en-NZ" dirty="0"/>
          </a:p>
          <a:p>
            <a:r>
              <a:rPr lang="en-GB" dirty="0"/>
              <a:t>		not speaking even what was good,</a:t>
            </a:r>
            <a:endParaRPr lang="en-NZ" dirty="0"/>
          </a:p>
          <a:p>
            <a:r>
              <a:rPr lang="en-GB" dirty="0"/>
              <a:t>		this made my pain increase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Because of this my heart grew hot;</a:t>
            </a:r>
            <a:endParaRPr lang="en-NZ" dirty="0"/>
          </a:p>
          <a:p>
            <a:r>
              <a:rPr lang="en-GB" dirty="0"/>
              <a:t>		the fire burned strong indeed</a:t>
            </a:r>
            <a:endParaRPr lang="en-NZ" dirty="0"/>
          </a:p>
          <a:p>
            <a:r>
              <a:rPr lang="en-GB" dirty="0"/>
              <a:t>		the more I mused upon it all.</a:t>
            </a:r>
            <a:endParaRPr lang="en-NZ" dirty="0"/>
          </a:p>
          <a:p>
            <a:r>
              <a:rPr lang="en-GB" dirty="0"/>
              <a:t>		Then I began to plead:</a:t>
            </a:r>
            <a:endParaRPr lang="en-NZ" dirty="0"/>
          </a:p>
          <a:p>
            <a:r>
              <a:rPr lang="en-GB" dirty="0"/>
              <a:t>	“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show me that my life will end –</a:t>
            </a:r>
            <a:endParaRPr lang="en-NZ" dirty="0"/>
          </a:p>
          <a:p>
            <a:r>
              <a:rPr lang="en-GB" dirty="0"/>
              <a:t>		how many days I’ll see –</a:t>
            </a:r>
            <a:endParaRPr lang="en-NZ" dirty="0"/>
          </a:p>
          <a:p>
            <a:r>
              <a:rPr lang="en-GB" dirty="0"/>
              <a:t>		and cause me,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to understand</a:t>
            </a:r>
            <a:endParaRPr lang="en-NZ" dirty="0"/>
          </a:p>
          <a:p>
            <a:r>
              <a:rPr lang="en-GB" dirty="0"/>
              <a:t>		how brief my life will be.</a:t>
            </a:r>
            <a:endParaRPr lang="en-NZ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how short you make my days</a:t>
            </a:r>
            <a:endParaRPr lang="en-NZ" dirty="0"/>
          </a:p>
          <a:p>
            <a:r>
              <a:rPr lang="en-GB" dirty="0"/>
              <a:t>		before I sink in death.</a:t>
            </a:r>
            <a:endParaRPr lang="en-NZ" dirty="0"/>
          </a:p>
          <a:p>
            <a:r>
              <a:rPr lang="en-GB" dirty="0"/>
              <a:t>		My years are nothing in your sight;</a:t>
            </a:r>
            <a:endParaRPr lang="en-NZ" dirty="0"/>
          </a:p>
          <a:p>
            <a:r>
              <a:rPr lang="en-GB" dirty="0"/>
              <a:t>		man’s life is but a breath.</a:t>
            </a:r>
            <a:endParaRPr lang="en-NZ" dirty="0"/>
          </a:p>
          <a:p>
            <a:r>
              <a:rPr lang="en-GB" dirty="0"/>
              <a:t>	Like shadows people go about;</a:t>
            </a:r>
            <a:endParaRPr lang="en-NZ" dirty="0"/>
          </a:p>
          <a:p>
            <a:r>
              <a:rPr lang="en-GB" dirty="0"/>
              <a:t>		they bustle to and fro.</a:t>
            </a:r>
            <a:endParaRPr lang="en-NZ" dirty="0"/>
          </a:p>
          <a:p>
            <a:r>
              <a:rPr lang="en-GB" dirty="0"/>
              <a:t>		They heap up wealth but do not know</a:t>
            </a:r>
            <a:endParaRPr lang="en-NZ" dirty="0"/>
          </a:p>
          <a:p>
            <a:r>
              <a:rPr lang="en-GB" dirty="0"/>
              <a:t>		to whom their wealth will go.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189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“But now, what do I look for, Lord?</a:t>
            </a:r>
            <a:endParaRPr lang="en-NZ" dirty="0"/>
          </a:p>
          <a:p>
            <a:r>
              <a:rPr lang="en-GB" dirty="0"/>
              <a:t>		My hope is set on you.</a:t>
            </a:r>
            <a:endParaRPr lang="en-NZ" dirty="0"/>
          </a:p>
          <a:p>
            <a:r>
              <a:rPr lang="en-GB" dirty="0"/>
              <a:t>		From my transgressions rescue me</a:t>
            </a:r>
            <a:endParaRPr lang="en-NZ" dirty="0"/>
          </a:p>
          <a:p>
            <a:r>
              <a:rPr lang="en-GB" dirty="0"/>
              <a:t>		lest fools in scorn pursue.</a:t>
            </a:r>
            <a:endParaRPr lang="en-NZ" dirty="0"/>
          </a:p>
          <a:p>
            <a:r>
              <a:rPr lang="en-GB" dirty="0"/>
              <a:t>	I held my peace and would not speak,</a:t>
            </a:r>
            <a:endParaRPr lang="en-NZ" dirty="0"/>
          </a:p>
          <a:p>
            <a:r>
              <a:rPr lang="en-GB" dirty="0"/>
              <a:t>		for you did this, I know.</a:t>
            </a:r>
            <a:endParaRPr lang="en-NZ" dirty="0"/>
          </a:p>
          <a:p>
            <a:r>
              <a:rPr lang="en-GB" dirty="0"/>
              <a:t>		Remove your scourge from me; your hand</a:t>
            </a:r>
            <a:endParaRPr lang="en-NZ" dirty="0"/>
          </a:p>
          <a:p>
            <a:r>
              <a:rPr lang="en-GB" dirty="0"/>
              <a:t>		has struck and laid me low.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5182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“For you rebuke and punish men</a:t>
            </a:r>
            <a:endParaRPr lang="en-NZ" dirty="0"/>
          </a:p>
          <a:p>
            <a:r>
              <a:rPr lang="en-GB" dirty="0"/>
              <a:t>		for their iniquity.</a:t>
            </a:r>
            <a:endParaRPr lang="en-NZ" dirty="0"/>
          </a:p>
          <a:p>
            <a:r>
              <a:rPr lang="en-GB" dirty="0"/>
              <a:t>		You, like a moth, consume their wealth;</a:t>
            </a:r>
            <a:endParaRPr lang="en-NZ" dirty="0"/>
          </a:p>
          <a:p>
            <a:r>
              <a:rPr lang="en-GB" dirty="0"/>
              <a:t>		each man is vanity.</a:t>
            </a:r>
            <a:endParaRPr lang="en-NZ" dirty="0"/>
          </a:p>
          <a:p>
            <a:r>
              <a:rPr lang="en-GB" dirty="0"/>
              <a:t>	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please listen to my prayer</a:t>
            </a:r>
            <a:endParaRPr lang="en-NZ" dirty="0"/>
          </a:p>
          <a:p>
            <a:r>
              <a:rPr lang="en-GB" dirty="0"/>
              <a:t>		and hear my cry for aid;</a:t>
            </a:r>
            <a:endParaRPr lang="en-NZ" dirty="0"/>
          </a:p>
          <a:p>
            <a:r>
              <a:rPr lang="en-GB" dirty="0"/>
              <a:t>		do not be deaf to the appeal</a:t>
            </a:r>
            <a:endParaRPr lang="en-NZ" dirty="0"/>
          </a:p>
          <a:p>
            <a:r>
              <a:rPr lang="en-GB" dirty="0"/>
              <a:t>		which I with tears have made.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44619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“For as your guest I stay a while.</a:t>
            </a:r>
            <a:endParaRPr lang="en-NZ" dirty="0"/>
          </a:p>
          <a:p>
            <a:r>
              <a:rPr lang="en-GB" dirty="0"/>
              <a:t>		I’m like my fathers all –</a:t>
            </a:r>
            <a:endParaRPr lang="en-NZ" dirty="0"/>
          </a:p>
          <a:p>
            <a:r>
              <a:rPr lang="en-GB" dirty="0"/>
              <a:t>		a stranger and a pilgrim here.</a:t>
            </a:r>
            <a:endParaRPr lang="en-NZ" dirty="0"/>
          </a:p>
          <a:p>
            <a:r>
              <a:rPr lang="en-GB" dirty="0"/>
              <a:t>		Have mercy when I call.</a:t>
            </a:r>
            <a:endParaRPr lang="en-NZ" dirty="0"/>
          </a:p>
          <a:p>
            <a:r>
              <a:rPr lang="en-GB" dirty="0"/>
              <a:t>	O turn away your eyes from me.</a:t>
            </a:r>
            <a:endParaRPr lang="en-NZ" dirty="0"/>
          </a:p>
          <a:p>
            <a:r>
              <a:rPr lang="en-GB" dirty="0"/>
              <a:t>		Let me rejoice again</a:t>
            </a:r>
            <a:endParaRPr lang="en-NZ" dirty="0"/>
          </a:p>
          <a:p>
            <a:r>
              <a:rPr lang="en-GB" dirty="0"/>
              <a:t>		before I finally depart</a:t>
            </a:r>
            <a:endParaRPr lang="en-NZ" dirty="0"/>
          </a:p>
          <a:p>
            <a:r>
              <a:rPr lang="en-GB" dirty="0"/>
              <a:t>		and here no more remain.”</a:t>
            </a:r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93467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39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Donald M. MacDonald, b. 1944; harm. Andrew Gordon, b. 1969;</a:t>
            </a:r>
            <a:br>
              <a:rPr lang="en-GB" sz="1000" dirty="0"/>
            </a:br>
            <a:r>
              <a:rPr lang="en-GB" sz="1000" dirty="0"/>
              <a:t>© Psalmody Committee, Free Church of Scotland, slightly alt</a:t>
            </a:r>
            <a:r>
              <a:rPr lang="en-GB" sz="1000" dirty="0" smtClean="0"/>
              <a:t>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60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2014-02-17T02:03:29Z</dcterms:created>
  <dcterms:modified xsi:type="dcterms:W3CDTF">2014-02-17T02:07:12Z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